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3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A42A-98B7-434F-B350-267A5510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8E6A9-AD88-4738-9F40-872D66413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00A44-F065-4B6A-B321-D4D9E5BC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A7DE5-6BC4-4CD0-9FF4-71E9FA65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1F232-CCA3-4F7C-8EC4-6121EDCC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5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4F33-5D3E-4E0B-A9D4-6ABD4634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627D-8BB1-431B-ADCD-2A6107CB3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8D268-EB3A-4EA1-93F3-706CC565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D5E0-36A6-43BF-AE01-4F1A7428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7D945-4C8C-41AD-AF50-CF2A5E98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1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D8735C-9CF3-42BA-ABA3-E47F63997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CD845-85B3-4E36-B517-CE34D1254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B41C-665B-47AA-A928-9935CAD4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56985-A7B9-4CBE-B5DC-73054817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84DA-95A3-41E3-8300-5EB592847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9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BA3B-D8C7-4708-9942-1DF9948D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33C2-0CD3-43BE-B3A2-E5DCDA23C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4A567-D93E-4E89-AE58-E7BFDF18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FF90C-FB1A-496E-8BC8-B2E6DA57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06EA-A954-43D4-B4BA-DF1B1D05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8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2E29-0919-4194-A156-B052D516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A746-867F-4796-A121-2CB7473EB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B171-17F5-4F5F-ACA3-825BAB6B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80E3A-9185-46EE-8BFE-67B19888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FC81-4AAA-456E-BFC8-A8F9C6DB5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56EE-107A-47E0-BA08-517A1A5F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28E6-A4B0-4266-B6C1-7AEC2B50C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DB54F-DA5A-4348-BED1-7156E087B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767E-C159-4C23-8B73-EEF92C93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FB00F-BEAF-4A40-B41B-FD5DC0CD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3885C-BBBA-48AC-8390-775C7E6E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3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19DB-3E6C-487E-88DA-18B52C2A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C766-3E30-4F8F-B77C-A5C0E915D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6D607-FC41-4476-887C-23DC3D6CE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82B83-A335-4E12-88E9-867EF195F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60D48-27BE-46D2-A294-DB3EF14AD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D5F67-895B-4A68-A847-C9BDE959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1C512-4F9F-4CC1-ABFF-120CAC31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470B1-B839-4B0D-A52E-369F49EC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C659-6238-4BCC-959D-BB9698D8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92C32-EF3A-47A5-AB66-D9132B3C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F6EE4-7565-48FF-B290-D0A2CDF6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83ECB-F6D9-40C1-A8C6-E31797F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2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EB367-99F6-4DEA-9C70-75A8A6E8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F0829-762C-4147-BF70-8E8C768E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2E421-B374-46E1-91A9-313B4886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CFC4B-5449-4608-B93D-B2A2FC8B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C926-8DB3-417D-B452-E9CB3608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D39B6-FAC8-408C-AB41-B3A6AF93C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30586-209C-4B1A-BD11-ADE14FDC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4103F-A4B2-42B2-87AE-0EA1E1D4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1D067-5A11-4564-9F20-37FFF4F8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52A7-6AC5-40CC-B413-02FD7CB4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BDEBB-C240-47B8-93A4-EAE0FEB15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5FB08-7DCF-4F49-A01A-6ADF635D6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AD995-5C5B-4151-AE3E-FC1C589F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F8B74-7A89-4D9A-915A-9AC4B6B4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79F72-B412-4FA0-BFB0-E1FAF6CD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0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D8436D-F3D7-4319-93E3-420DAF06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E40AE-2692-448C-9ED6-4DA104522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42CB-8530-4975-B167-74166BCC0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BA314-E668-4930-88FF-6E3E1C0CF030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272B-E1BD-4617-A6E4-C8361C8E2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1E97A-5EE1-42B9-BB87-C85259626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8199-9C11-49CD-9E66-2D713F409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Pave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332BF-2D5D-423F-B46A-AC46124DC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Is a Canadian </a:t>
            </a:r>
          </a:p>
          <a:p>
            <a:pPr algn="l"/>
            <a:r>
              <a:rPr lang="en-US" dirty="0">
                <a:solidFill>
                  <a:srgbClr val="009900"/>
                </a:solidFill>
              </a:rPr>
              <a:t>Job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DE882-9409-4E8F-B0BE-FB7E3C0C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122363"/>
            <a:ext cx="52197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37E7A-947D-4A0F-9A99-854579238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210E8D-C748-491C-9D8E-F38C3AF0670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5 of 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0B1774-AFD4-4211-84A3-297D8C78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28" y="1122362"/>
            <a:ext cx="4581525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D6ECBC-94FC-493F-B887-A02197A5E0E5}"/>
              </a:ext>
            </a:extLst>
          </p:cNvPr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EBC2E-082B-4287-AFCA-09A8E64FD83D}"/>
              </a:ext>
            </a:extLst>
          </p:cNvPr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by: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8DC2C0-48FD-4184-9813-99A57D2F0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349" y="3025297"/>
            <a:ext cx="1871391" cy="68600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8CA742-B99D-46C5-96C9-5FA3BB46D519}"/>
              </a:ext>
            </a:extLst>
          </p:cNvPr>
          <p:cNvCxnSpPr/>
          <p:nvPr/>
        </p:nvCxnSpPr>
        <p:spPr>
          <a:xfrm>
            <a:off x="1804007" y="3347924"/>
            <a:ext cx="8420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37E7A-947D-4A0F-9A99-854579238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C1A78-FD2A-4929-9A2A-F4150FDC6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48" t="16662" r="18249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0BC280-17B9-4EAE-ACBC-8A88758FE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1" t="27200" r="6851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210E8D-C748-491C-9D8E-F38C3AF0670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5 of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2EF1F-69A9-4421-B327-11C5E3388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82" t="57659" r="8724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31FB98-CC89-4529-A494-CE6D0ADDF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2" y="1155077"/>
            <a:ext cx="4829175" cy="467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6FF9A-2350-4E87-9E38-E4CE6A985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577" y="2587147"/>
            <a:ext cx="2228850" cy="13620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8624DE-D274-487F-8714-072685513F9F}"/>
              </a:ext>
            </a:extLst>
          </p:cNvPr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46398-0947-4D56-A6D8-D9EA5629E99C}"/>
              </a:ext>
            </a:extLst>
          </p:cNvPr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Number of Jobs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FFAB0-FC68-43A9-9A11-F3DB2F0E281A}"/>
              </a:ext>
            </a:extLst>
          </p:cNvPr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54FEE8-E070-427B-B927-81FEACD45184}"/>
              </a:ext>
            </a:extLst>
          </p:cNvPr>
          <p:cNvCxnSpPr/>
          <p:nvPr/>
        </p:nvCxnSpPr>
        <p:spPr>
          <a:xfrm>
            <a:off x="1804007" y="3347924"/>
            <a:ext cx="8420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53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AAF1-7C89-48A0-B0B9-82F167D82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Main page views</a:t>
            </a:r>
          </a:p>
        </p:txBody>
      </p:sp>
    </p:spTree>
    <p:extLst>
      <p:ext uri="{BB962C8B-B14F-4D97-AF65-F5344CB8AC3E}">
        <p14:creationId xmlns:p14="http://schemas.microsoft.com/office/powerpoint/2010/main" val="103030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75D241-F948-43C4-B0AB-BCAB5931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620" y="0"/>
            <a:ext cx="8796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82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F02F9C-48FB-4A59-8838-808D8652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73" y="0"/>
            <a:ext cx="885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CCD68-F22F-43AC-A6F3-A3FF3F64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02" y="0"/>
            <a:ext cx="8848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1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89C2A-30F4-4B60-8F81-325B37D4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51" y="0"/>
            <a:ext cx="8672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FBBCE-D65D-4686-A39D-96AF5103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4" y="0"/>
            <a:ext cx="770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1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447A3-44B0-4027-A0FD-AEC23205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43" y="0"/>
            <a:ext cx="73233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A71DFA-60F6-4378-BDC1-D8EA643267A9}"/>
              </a:ext>
            </a:extLst>
          </p:cNvPr>
          <p:cNvSpPr txBox="1"/>
          <p:nvPr/>
        </p:nvSpPr>
        <p:spPr>
          <a:xfrm>
            <a:off x="9853747" y="1433788"/>
            <a:ext cx="2024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by colour</a:t>
            </a:r>
          </a:p>
          <a:p>
            <a:endParaRPr lang="en-US" dirty="0"/>
          </a:p>
          <a:p>
            <a:r>
              <a:rPr lang="en-US" dirty="0"/>
              <a:t> (need a “reset” button here or add to “Reset Filters” function?)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CA9EC0-E770-4B9A-9B44-90CEE9AD00AD}"/>
              </a:ext>
            </a:extLst>
          </p:cNvPr>
          <p:cNvCxnSpPr>
            <a:cxnSpLocks/>
            <a:stCxn id="4" idx="2"/>
            <a:endCxn id="3" idx="3"/>
          </p:cNvCxnSpPr>
          <p:nvPr/>
        </p:nvCxnSpPr>
        <p:spPr>
          <a:xfrm flipH="1">
            <a:off x="9757656" y="3188114"/>
            <a:ext cx="1108463" cy="24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0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B2DA6-7072-4B22-853F-317B1415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5" y="0"/>
            <a:ext cx="71016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E1762-864F-4F1C-A5A1-760518EA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0" y="4841966"/>
            <a:ext cx="1207977" cy="6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Pave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332BF-2D5D-423F-B46A-AC46124DC1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9900"/>
                </a:solidFill>
              </a:rPr>
              <a:t>Is a Canadian </a:t>
            </a:r>
          </a:p>
          <a:p>
            <a:pPr algn="l"/>
            <a:r>
              <a:rPr lang="en-US" dirty="0">
                <a:solidFill>
                  <a:srgbClr val="009900"/>
                </a:solidFill>
              </a:rPr>
              <a:t>Job Explorer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DE882-9409-4E8F-B0BE-FB7E3C0C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122363"/>
            <a:ext cx="5219700" cy="520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F473A-A22C-44CC-BA65-93E2B919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4" y="80963"/>
            <a:ext cx="1163123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8B1BCF-E706-4968-ADB2-005ED53DF358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1 of 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F2DDB-9E3D-4F25-8A48-5EF418E3E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05" y="4156075"/>
            <a:ext cx="1533525" cy="79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E142D-F777-4D94-B57D-F56EB010A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969" y="2889251"/>
            <a:ext cx="14287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88585-F177-4BED-9523-84705A5F9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581" y="1088811"/>
            <a:ext cx="3924300" cy="1628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65EBF5-96BC-49F8-A1D2-6C6F02E7B35B}"/>
              </a:ext>
            </a:extLst>
          </p:cNvPr>
          <p:cNvSpPr/>
          <p:nvPr/>
        </p:nvSpPr>
        <p:spPr>
          <a:xfrm>
            <a:off x="1511539" y="1600200"/>
            <a:ext cx="356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9900"/>
                </a:solidFill>
              </a:rPr>
              <a:t>Pave was made to help </a:t>
            </a:r>
            <a:r>
              <a:rPr lang="en-US" sz="2400" b="1" dirty="0">
                <a:solidFill>
                  <a:srgbClr val="009900"/>
                </a:solidFill>
              </a:rPr>
              <a:t>simplify career decisions </a:t>
            </a:r>
            <a:r>
              <a:rPr lang="en-US" sz="2400" dirty="0">
                <a:solidFill>
                  <a:srgbClr val="009900"/>
                </a:solidFill>
              </a:rPr>
              <a:t>for high school students by showing what’s out there.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952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B2DA6-7072-4B22-853F-317B1415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5" y="0"/>
            <a:ext cx="710164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AF27EC-4FEE-41D3-B75C-BE11D64B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5" y="0"/>
            <a:ext cx="737733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6E460-8AFD-4A05-9107-07DB1C4AF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56" y="5033554"/>
            <a:ext cx="881092" cy="5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B2DA6-7072-4B22-853F-317B1415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75" y="0"/>
            <a:ext cx="710164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46E460-8AFD-4A05-9107-07DB1C4A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383" y="5033554"/>
            <a:ext cx="881092" cy="509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E39D6-E250-47B7-98D0-77EA0CF3C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83" y="0"/>
            <a:ext cx="7296634" cy="6858000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D948AA4-864B-4A65-B8BC-CE1333C7B635}"/>
              </a:ext>
            </a:extLst>
          </p:cNvPr>
          <p:cNvSpPr/>
          <p:nvPr/>
        </p:nvSpPr>
        <p:spPr>
          <a:xfrm>
            <a:off x="8041383" y="2063933"/>
            <a:ext cx="299475" cy="283369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8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6E460-8AFD-4A05-9107-07DB1C4A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383" y="5033554"/>
            <a:ext cx="881092" cy="509587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D948AA4-864B-4A65-B8BC-CE1333C7B635}"/>
              </a:ext>
            </a:extLst>
          </p:cNvPr>
          <p:cNvSpPr/>
          <p:nvPr/>
        </p:nvSpPr>
        <p:spPr>
          <a:xfrm>
            <a:off x="8041383" y="2063933"/>
            <a:ext cx="299475" cy="283369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2A0B1-BE65-454D-A2B3-45CE7E15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29" y="0"/>
            <a:ext cx="6933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DB4A4B-7870-48DE-9013-29B716A7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75" y="0"/>
            <a:ext cx="7079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F77AA-1CC8-4650-A9D2-388378E5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46" y="0"/>
            <a:ext cx="6997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98BD7-0EF4-46D5-BB8A-F0E6333F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028" y="0"/>
            <a:ext cx="781594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29318-2796-4342-9FC1-001D5D5DE70C}"/>
              </a:ext>
            </a:extLst>
          </p:cNvPr>
          <p:cNvSpPr txBox="1"/>
          <p:nvPr/>
        </p:nvSpPr>
        <p:spPr>
          <a:xfrm>
            <a:off x="631370" y="1895342"/>
            <a:ext cx="155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“sticky zones” on sides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859700-B56B-4AFD-B94D-2E78AC57D893}"/>
              </a:ext>
            </a:extLst>
          </p:cNvPr>
          <p:cNvCxnSpPr>
            <a:stCxn id="4" idx="2"/>
          </p:cNvCxnSpPr>
          <p:nvPr/>
        </p:nvCxnSpPr>
        <p:spPr>
          <a:xfrm>
            <a:off x="1409699" y="2541673"/>
            <a:ext cx="950324" cy="27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2796495"/>
          </a:xfrm>
        </p:spPr>
        <p:txBody>
          <a:bodyPr anchor="ctr">
            <a:normAutofit/>
          </a:bodyPr>
          <a:lstStyle/>
          <a:p>
            <a:pPr algn="l"/>
            <a:br>
              <a:rPr lang="en-US" sz="2800" dirty="0">
                <a:solidFill>
                  <a:srgbClr val="009900"/>
                </a:solidFill>
                <a:latin typeface="+mn-lt"/>
              </a:rPr>
            </a:br>
            <a:r>
              <a:rPr lang="en-US" sz="2800" dirty="0">
                <a:solidFill>
                  <a:srgbClr val="009900"/>
                </a:solidFill>
                <a:latin typeface="+mn-lt"/>
              </a:rPr>
              <a:t>You can use Pave to </a:t>
            </a:r>
            <a:br>
              <a:rPr lang="en-US" sz="2800" dirty="0">
                <a:solidFill>
                  <a:srgbClr val="009900"/>
                </a:solidFill>
                <a:latin typeface="+mn-lt"/>
              </a:rPr>
            </a:br>
            <a:r>
              <a:rPr lang="en-US" sz="2800" dirty="0">
                <a:solidFill>
                  <a:srgbClr val="009900"/>
                </a:solidFill>
                <a:latin typeface="+mn-lt"/>
              </a:rPr>
              <a:t>quickly compare many </a:t>
            </a:r>
            <a:br>
              <a:rPr lang="en-US" sz="2800" dirty="0">
                <a:solidFill>
                  <a:srgbClr val="009900"/>
                </a:solidFill>
                <a:latin typeface="+mn-lt"/>
              </a:rPr>
            </a:br>
            <a:r>
              <a:rPr lang="en-US" sz="2800" dirty="0">
                <a:solidFill>
                  <a:srgbClr val="009900"/>
                </a:solidFill>
                <a:latin typeface="+mn-lt"/>
              </a:rPr>
              <a:t>different career paths.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DF0CB-86D0-4225-A031-D5B9C634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4038735"/>
            <a:ext cx="1590675" cy="1114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12F849-A12E-426F-BF5A-227BC346C6A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2 of 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FA4E51-5C78-463D-A4BA-4A163B967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828" y="1122362"/>
            <a:ext cx="4581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009900"/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D42E6-4FDE-4033-9B2A-46EC88E9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685" y="919163"/>
            <a:ext cx="5114925" cy="51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1EC6D6-0C87-41F0-BD66-79D78CB1D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844" y="572589"/>
            <a:ext cx="5514975" cy="563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154825-1CE4-49F1-A2CE-1DE702B8D355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</p:spTree>
    <p:extLst>
      <p:ext uri="{BB962C8B-B14F-4D97-AF65-F5344CB8AC3E}">
        <p14:creationId xmlns:p14="http://schemas.microsoft.com/office/powerpoint/2010/main" val="726660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732FB7-7E52-4603-8134-D8ADDA825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80"/>
          <a:stretch/>
        </p:blipFill>
        <p:spPr>
          <a:xfrm>
            <a:off x="5495109" y="842962"/>
            <a:ext cx="5006203" cy="5172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Click the circle on the right to see skills used on the job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8297B5-9B79-48A9-B452-1F273630BB3D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6B951-A605-4062-86A6-68D50084B63B}"/>
              </a:ext>
            </a:extLst>
          </p:cNvPr>
          <p:cNvSpPr txBox="1"/>
          <p:nvPr/>
        </p:nvSpPr>
        <p:spPr>
          <a:xfrm>
            <a:off x="7379898" y="1005840"/>
            <a:ext cx="15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5882DD-AD57-48C6-8DC5-D4FC49E77C58}"/>
              </a:ext>
            </a:extLst>
          </p:cNvPr>
          <p:cNvCxnSpPr>
            <a:cxnSpLocks/>
          </p:cNvCxnSpPr>
          <p:nvPr/>
        </p:nvCxnSpPr>
        <p:spPr>
          <a:xfrm>
            <a:off x="7726305" y="1462260"/>
            <a:ext cx="653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9FB9CD-56E4-467C-B9EF-55230194F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02" y="1375172"/>
            <a:ext cx="1206750" cy="12702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F246FF-3DD3-4DD9-8097-BBE02E783CD5}"/>
              </a:ext>
            </a:extLst>
          </p:cNvPr>
          <p:cNvCxnSpPr/>
          <p:nvPr/>
        </p:nvCxnSpPr>
        <p:spPr>
          <a:xfrm>
            <a:off x="6338036" y="2398905"/>
            <a:ext cx="363562" cy="2917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2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C31FC-2119-483D-AF0C-781FB7FD9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Click the circle on the right to see skills used on the job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44965-EA5F-478A-AE50-0BF7E87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39" y="4725352"/>
            <a:ext cx="1762125" cy="942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2C65EC-A9E4-4226-AE39-C3CA7B70CD5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B3DE15-AB39-4CAA-A222-AE54D000726C}"/>
              </a:ext>
            </a:extLst>
          </p:cNvPr>
          <p:cNvSpPr txBox="1"/>
          <p:nvPr/>
        </p:nvSpPr>
        <p:spPr>
          <a:xfrm>
            <a:off x="7780494" y="1058091"/>
            <a:ext cx="15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724116-2923-4B09-856F-20FEAD53B7E7}"/>
              </a:ext>
            </a:extLst>
          </p:cNvPr>
          <p:cNvCxnSpPr>
            <a:cxnSpLocks/>
          </p:cNvCxnSpPr>
          <p:nvPr/>
        </p:nvCxnSpPr>
        <p:spPr>
          <a:xfrm>
            <a:off x="8126901" y="1514511"/>
            <a:ext cx="653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100D6D3-9F83-45FE-A859-56E11BD12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66" y="1427423"/>
            <a:ext cx="1206750" cy="12702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5F342B-F6F5-4274-8561-C9E08C9ECBD7}"/>
              </a:ext>
            </a:extLst>
          </p:cNvPr>
          <p:cNvCxnSpPr/>
          <p:nvPr/>
        </p:nvCxnSpPr>
        <p:spPr>
          <a:xfrm>
            <a:off x="6725500" y="2451156"/>
            <a:ext cx="363562" cy="2917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70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C31FC-2119-483D-AF0C-781FB7FD9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Each circle represents a job group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Hover over the circle on the right to see job details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r>
              <a:rPr lang="en-US" sz="2400" dirty="0">
                <a:solidFill>
                  <a:srgbClr val="009900"/>
                </a:solidFill>
              </a:rPr>
              <a:t>Click the circle on the right to see skills used on the job</a:t>
            </a: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44965-EA5F-478A-AE50-0BF7E8731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239" y="4725352"/>
            <a:ext cx="1762125" cy="942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2C65EC-A9E4-4226-AE39-C3CA7B70CD59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3 of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7E34D-3F8E-4782-A8A0-C52BA4C87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258" y="3322862"/>
            <a:ext cx="1428750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CBD42-64E6-45BA-9F31-4A2E7F6FEC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70"/>
          <a:stretch/>
        </p:blipFill>
        <p:spPr>
          <a:xfrm>
            <a:off x="9263508" y="4744402"/>
            <a:ext cx="1428750" cy="78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8C36D-ABE3-47BA-94D6-CAC88FD9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196" y="4420552"/>
            <a:ext cx="1447800" cy="64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0BB846-0F5F-4FA4-BE14-6569A564DA45}"/>
              </a:ext>
            </a:extLst>
          </p:cNvPr>
          <p:cNvSpPr txBox="1"/>
          <p:nvPr/>
        </p:nvSpPr>
        <p:spPr>
          <a:xfrm>
            <a:off x="10737670" y="3322862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More stuff?!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F076B-CE11-4AF9-8A1E-430E5DCB0E68}"/>
              </a:ext>
            </a:extLst>
          </p:cNvPr>
          <p:cNvSpPr txBox="1"/>
          <p:nvPr/>
        </p:nvSpPr>
        <p:spPr>
          <a:xfrm>
            <a:off x="7824036" y="1058091"/>
            <a:ext cx="150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91A558-1D44-49F1-9053-FA9FC243CFD8}"/>
              </a:ext>
            </a:extLst>
          </p:cNvPr>
          <p:cNvCxnSpPr>
            <a:cxnSpLocks/>
          </p:cNvCxnSpPr>
          <p:nvPr/>
        </p:nvCxnSpPr>
        <p:spPr>
          <a:xfrm>
            <a:off x="8170443" y="1514511"/>
            <a:ext cx="6537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A47E0A3-8EB1-4BBA-B00C-99C0D27AB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422" y="1427423"/>
            <a:ext cx="1206750" cy="12702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EF757B-0535-4126-B192-D6591C81D787}"/>
              </a:ext>
            </a:extLst>
          </p:cNvPr>
          <p:cNvCxnSpPr/>
          <p:nvPr/>
        </p:nvCxnSpPr>
        <p:spPr>
          <a:xfrm>
            <a:off x="6745156" y="2451156"/>
            <a:ext cx="363562" cy="29173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60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CA844-08A5-4B3D-9776-832A5C42C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" t="66836" r="57929" b="19933"/>
          <a:stretch/>
        </p:blipFill>
        <p:spPr>
          <a:xfrm>
            <a:off x="1611085" y="4415246"/>
            <a:ext cx="3734173" cy="775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1800" dirty="0">
                <a:solidFill>
                  <a:srgbClr val="009900"/>
                </a:solidFill>
              </a:rPr>
              <a:t>Changing the skill sliders lets you look at jobs that different people would qualify for, based on their different skillsets.</a:t>
            </a:r>
            <a:br>
              <a:rPr lang="en-US" sz="18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1560E-B3D5-4CAF-AF15-24258090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16" y="4081598"/>
            <a:ext cx="2505075" cy="419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50A3424-FC8C-4B75-9413-2A0AEAB34C0D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4 of 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31ED8-2BF2-4BE8-B538-0AB43E8F3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28" y="1122362"/>
            <a:ext cx="4581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9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EB717E-6352-4CAB-AC47-F956BEB50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" t="36360" r="63643" b="31522"/>
          <a:stretch/>
        </p:blipFill>
        <p:spPr>
          <a:xfrm>
            <a:off x="1810616" y="4081598"/>
            <a:ext cx="3317966" cy="1532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F63E0-199B-4E98-BF97-FE4A1B182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</p:spPr>
        <p:txBody>
          <a:bodyPr anchor="ctr">
            <a:normAutofit/>
          </a:bodyPr>
          <a:lstStyle/>
          <a:p>
            <a:pPr algn="l"/>
            <a:r>
              <a:rPr lang="en-US" sz="1800" dirty="0">
                <a:solidFill>
                  <a:srgbClr val="009900"/>
                </a:solidFill>
              </a:rPr>
              <a:t>Changing the skill sliders lets you look at jobs that different people would qualify for, based on their different skillsets.</a:t>
            </a:r>
            <a:br>
              <a:rPr lang="en-US" sz="18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br>
              <a:rPr lang="en-US" sz="2400" dirty="0">
                <a:solidFill>
                  <a:srgbClr val="009900"/>
                </a:solidFill>
              </a:rPr>
            </a:b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47101-BA94-41DA-9BE1-36D5C23B5636}"/>
              </a:ext>
            </a:extLst>
          </p:cNvPr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1560E-B3D5-4CAF-AF15-242580909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8" b="-2467"/>
          <a:stretch/>
        </p:blipFill>
        <p:spPr>
          <a:xfrm>
            <a:off x="1810617" y="4081598"/>
            <a:ext cx="1359304" cy="429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1C821-06C4-4CCD-AE2D-C4851D815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97" r="9629" b="-722"/>
          <a:stretch/>
        </p:blipFill>
        <p:spPr>
          <a:xfrm>
            <a:off x="3744804" y="5735638"/>
            <a:ext cx="4639628" cy="10831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F2F6FAD-CED4-4B4A-8881-F64A5F8C241F}"/>
              </a:ext>
            </a:extLst>
          </p:cNvPr>
          <p:cNvSpPr txBox="1">
            <a:spLocks/>
          </p:cNvSpPr>
          <p:nvPr/>
        </p:nvSpPr>
        <p:spPr>
          <a:xfrm>
            <a:off x="4815840" y="560660"/>
            <a:ext cx="2917371" cy="445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9900"/>
                </a:solidFill>
              </a:rPr>
              <a:t>Tutorial 4 of 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C2911-5D58-4BCC-BF04-BE73D1AF4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47" t="42952" r="44255" b="44321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3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182</Words>
  <Application>Microsoft Office PowerPoint</Application>
  <PresentationFormat>Widescreen</PresentationFormat>
  <Paragraphs>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Pave</vt:lpstr>
      <vt:lpstr>Pave</vt:lpstr>
      <vt:lpstr> You can use Pave to  quickly compare many  different career paths. </vt:lpstr>
      <vt:lpstr>Each circle represents a job group  Hover over the circle on the right to see job details 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Changing the skill sliders lets you look at jobs that different people would qualify for, based on their different skillsets.     </vt:lpstr>
      <vt:lpstr>Changing the skill sliders lets you look at jobs that different people would qualify for, based on their different skillsets.     </vt:lpstr>
      <vt:lpstr>    </vt:lpstr>
      <vt:lpstr>    </vt:lpstr>
      <vt:lpstr>Main page 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Corner</dc:creator>
  <cp:lastModifiedBy>Daniel Corner</cp:lastModifiedBy>
  <cp:revision>19</cp:revision>
  <dcterms:created xsi:type="dcterms:W3CDTF">2018-04-25T18:18:10Z</dcterms:created>
  <dcterms:modified xsi:type="dcterms:W3CDTF">2018-05-03T13:57:01Z</dcterms:modified>
</cp:coreProperties>
</file>